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5508625" cy="7669213"/>
  <p:notesSz cx="6858000" cy="9144000"/>
  <p:defaultTextStyle>
    <a:defPPr>
      <a:defRPr lang="fr-FR"/>
    </a:defPPr>
    <a:lvl1pPr marL="0" algn="l" defTabSz="75300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76504" algn="l" defTabSz="75300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53008" algn="l" defTabSz="75300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29513" algn="l" defTabSz="75300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06017" algn="l" defTabSz="75300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882521" algn="l" defTabSz="75300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259025" algn="l" defTabSz="75300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635529" algn="l" defTabSz="75300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012034" algn="l" defTabSz="75300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16">
          <p15:clr>
            <a:srgbClr val="A4A3A4"/>
          </p15:clr>
        </p15:guide>
        <p15:guide id="2" pos="17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000099"/>
    <a:srgbClr val="FF5050"/>
    <a:srgbClr val="FF9999"/>
    <a:srgbClr val="00FF00"/>
    <a:srgbClr val="FF6600"/>
    <a:srgbClr val="FF3300"/>
    <a:srgbClr val="0066FF"/>
    <a:srgbClr val="CC66FF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91" autoAdjust="0"/>
    <p:restoredTop sz="94622" autoAdjust="0"/>
  </p:normalViewPr>
  <p:slideViewPr>
    <p:cSldViewPr>
      <p:cViewPr varScale="1">
        <p:scale>
          <a:sx n="73" d="100"/>
          <a:sy n="73" d="100"/>
        </p:scale>
        <p:origin x="2467" y="72"/>
      </p:cViewPr>
      <p:guideLst>
        <p:guide orient="horz" pos="2416"/>
        <p:guide pos="17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E962E9-D4C5-4075-90C1-3BDAD043674E}" type="datetimeFigureOut">
              <a:rPr lang="fr-FR" smtClean="0"/>
              <a:pPr/>
              <a:t>31/08/2021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685800"/>
            <a:ext cx="24638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8BF96-D3EC-498C-A9E5-C0379EC3BAB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Invitation d’un copain?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Horaires?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8BF96-D3EC-498C-A9E5-C0379EC3BAB0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13147" y="2382428"/>
            <a:ext cx="4682331" cy="164391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6294" y="4345887"/>
            <a:ext cx="3856038" cy="195991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765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530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29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06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82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59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355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120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E6783-8A73-4969-AA98-1C6BF4ED3EDB}" type="datetimeFigureOut">
              <a:rPr lang="fr-FR" smtClean="0"/>
              <a:pPr/>
              <a:t>31/08/2021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661F8-D1AB-4B78-9B78-25BE71C41D8F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E6783-8A73-4969-AA98-1C6BF4ED3EDB}" type="datetimeFigureOut">
              <a:rPr lang="fr-FR" smtClean="0"/>
              <a:pPr/>
              <a:t>31/08/2021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661F8-D1AB-4B78-9B78-25BE71C41D8F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2995314" y="410091"/>
            <a:ext cx="929581" cy="8723730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06574" y="410091"/>
            <a:ext cx="2696931" cy="872373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E6783-8A73-4969-AA98-1C6BF4ED3EDB}" type="datetimeFigureOut">
              <a:rPr lang="fr-FR" smtClean="0"/>
              <a:pPr/>
              <a:t>31/08/2021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661F8-D1AB-4B78-9B78-25BE71C41D8F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E6783-8A73-4969-AA98-1C6BF4ED3EDB}" type="datetimeFigureOut">
              <a:rPr lang="fr-FR" smtClean="0"/>
              <a:pPr/>
              <a:t>31/08/2021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661F8-D1AB-4B78-9B78-25BE71C41D8F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5144" y="4928180"/>
            <a:ext cx="4682331" cy="1523191"/>
          </a:xfrm>
        </p:spPr>
        <p:txBody>
          <a:bodyPr anchor="t"/>
          <a:lstStyle>
            <a:lvl1pPr algn="l">
              <a:defRPr sz="33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35144" y="3250540"/>
            <a:ext cx="4682331" cy="1677640"/>
          </a:xfr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7650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5300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12951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0601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88252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25902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63552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01203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E6783-8A73-4969-AA98-1C6BF4ED3EDB}" type="datetimeFigureOut">
              <a:rPr lang="fr-FR" smtClean="0"/>
              <a:pPr/>
              <a:t>31/08/2021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661F8-D1AB-4B78-9B78-25BE71C41D8F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06574" y="2385978"/>
            <a:ext cx="1813256" cy="6747843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111640" y="2385978"/>
            <a:ext cx="1813256" cy="6747843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E6783-8A73-4969-AA98-1C6BF4ED3EDB}" type="datetimeFigureOut">
              <a:rPr lang="fr-FR" smtClean="0"/>
              <a:pPr/>
              <a:t>31/08/2021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661F8-D1AB-4B78-9B78-25BE71C41D8F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5431" y="307124"/>
            <a:ext cx="4957763" cy="1278202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75432" y="1716697"/>
            <a:ext cx="2433933" cy="715438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76504" indent="0">
              <a:buNone/>
              <a:defRPr sz="1600" b="1"/>
            </a:lvl2pPr>
            <a:lvl3pPr marL="753008" indent="0">
              <a:buNone/>
              <a:defRPr sz="1500" b="1"/>
            </a:lvl3pPr>
            <a:lvl4pPr marL="1129513" indent="0">
              <a:buNone/>
              <a:defRPr sz="1300" b="1"/>
            </a:lvl4pPr>
            <a:lvl5pPr marL="1506017" indent="0">
              <a:buNone/>
              <a:defRPr sz="1300" b="1"/>
            </a:lvl5pPr>
            <a:lvl6pPr marL="1882521" indent="0">
              <a:buNone/>
              <a:defRPr sz="1300" b="1"/>
            </a:lvl6pPr>
            <a:lvl7pPr marL="2259025" indent="0">
              <a:buNone/>
              <a:defRPr sz="1300" b="1"/>
            </a:lvl7pPr>
            <a:lvl8pPr marL="2635529" indent="0">
              <a:buNone/>
              <a:defRPr sz="1300" b="1"/>
            </a:lvl8pPr>
            <a:lvl9pPr marL="3012034" indent="0">
              <a:buNone/>
              <a:defRPr sz="13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75432" y="2432135"/>
            <a:ext cx="2433933" cy="4418674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98305" y="1716697"/>
            <a:ext cx="2434889" cy="715438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76504" indent="0">
              <a:buNone/>
              <a:defRPr sz="1600" b="1"/>
            </a:lvl2pPr>
            <a:lvl3pPr marL="753008" indent="0">
              <a:buNone/>
              <a:defRPr sz="1500" b="1"/>
            </a:lvl3pPr>
            <a:lvl4pPr marL="1129513" indent="0">
              <a:buNone/>
              <a:defRPr sz="1300" b="1"/>
            </a:lvl4pPr>
            <a:lvl5pPr marL="1506017" indent="0">
              <a:buNone/>
              <a:defRPr sz="1300" b="1"/>
            </a:lvl5pPr>
            <a:lvl6pPr marL="1882521" indent="0">
              <a:buNone/>
              <a:defRPr sz="1300" b="1"/>
            </a:lvl6pPr>
            <a:lvl7pPr marL="2259025" indent="0">
              <a:buNone/>
              <a:defRPr sz="1300" b="1"/>
            </a:lvl7pPr>
            <a:lvl8pPr marL="2635529" indent="0">
              <a:buNone/>
              <a:defRPr sz="1300" b="1"/>
            </a:lvl8pPr>
            <a:lvl9pPr marL="3012034" indent="0">
              <a:buNone/>
              <a:defRPr sz="13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98305" y="2432135"/>
            <a:ext cx="2434889" cy="4418674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E6783-8A73-4969-AA98-1C6BF4ED3EDB}" type="datetimeFigureOut">
              <a:rPr lang="fr-FR" smtClean="0"/>
              <a:pPr/>
              <a:t>31/08/2021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661F8-D1AB-4B78-9B78-25BE71C41D8F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E6783-8A73-4969-AA98-1C6BF4ED3EDB}" type="datetimeFigureOut">
              <a:rPr lang="fr-FR" smtClean="0"/>
              <a:pPr/>
              <a:t>31/08/2021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661F8-D1AB-4B78-9B78-25BE71C41D8F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E6783-8A73-4969-AA98-1C6BF4ED3EDB}" type="datetimeFigureOut">
              <a:rPr lang="fr-FR" smtClean="0"/>
              <a:pPr/>
              <a:t>31/08/2021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661F8-D1AB-4B78-9B78-25BE71C41D8F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5432" y="305348"/>
            <a:ext cx="1812300" cy="1299506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53719" y="305349"/>
            <a:ext cx="3079475" cy="6545461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75432" y="1604854"/>
            <a:ext cx="1812300" cy="5245956"/>
          </a:xfrm>
        </p:spPr>
        <p:txBody>
          <a:bodyPr/>
          <a:lstStyle>
            <a:lvl1pPr marL="0" indent="0">
              <a:buNone/>
              <a:defRPr sz="1200"/>
            </a:lvl1pPr>
            <a:lvl2pPr marL="376504" indent="0">
              <a:buNone/>
              <a:defRPr sz="1000"/>
            </a:lvl2pPr>
            <a:lvl3pPr marL="753008" indent="0">
              <a:buNone/>
              <a:defRPr sz="800"/>
            </a:lvl3pPr>
            <a:lvl4pPr marL="1129513" indent="0">
              <a:buNone/>
              <a:defRPr sz="700"/>
            </a:lvl4pPr>
            <a:lvl5pPr marL="1506017" indent="0">
              <a:buNone/>
              <a:defRPr sz="700"/>
            </a:lvl5pPr>
            <a:lvl6pPr marL="1882521" indent="0">
              <a:buNone/>
              <a:defRPr sz="700"/>
            </a:lvl6pPr>
            <a:lvl7pPr marL="2259025" indent="0">
              <a:buNone/>
              <a:defRPr sz="700"/>
            </a:lvl7pPr>
            <a:lvl8pPr marL="2635529" indent="0">
              <a:buNone/>
              <a:defRPr sz="700"/>
            </a:lvl8pPr>
            <a:lvl9pPr marL="3012034" indent="0">
              <a:buNone/>
              <a:defRPr sz="7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E6783-8A73-4969-AA98-1C6BF4ED3EDB}" type="datetimeFigureOut">
              <a:rPr lang="fr-FR" smtClean="0"/>
              <a:pPr/>
              <a:t>31/08/2021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661F8-D1AB-4B78-9B78-25BE71C41D8F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9729" y="5368450"/>
            <a:ext cx="3305175" cy="633776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79729" y="685258"/>
            <a:ext cx="3305175" cy="4601528"/>
          </a:xfrm>
        </p:spPr>
        <p:txBody>
          <a:bodyPr/>
          <a:lstStyle>
            <a:lvl1pPr marL="0" indent="0">
              <a:buNone/>
              <a:defRPr sz="2600"/>
            </a:lvl1pPr>
            <a:lvl2pPr marL="376504" indent="0">
              <a:buNone/>
              <a:defRPr sz="2300"/>
            </a:lvl2pPr>
            <a:lvl3pPr marL="753008" indent="0">
              <a:buNone/>
              <a:defRPr sz="2000"/>
            </a:lvl3pPr>
            <a:lvl4pPr marL="1129513" indent="0">
              <a:buNone/>
              <a:defRPr sz="1600"/>
            </a:lvl4pPr>
            <a:lvl5pPr marL="1506017" indent="0">
              <a:buNone/>
              <a:defRPr sz="1600"/>
            </a:lvl5pPr>
            <a:lvl6pPr marL="1882521" indent="0">
              <a:buNone/>
              <a:defRPr sz="1600"/>
            </a:lvl6pPr>
            <a:lvl7pPr marL="2259025" indent="0">
              <a:buNone/>
              <a:defRPr sz="1600"/>
            </a:lvl7pPr>
            <a:lvl8pPr marL="2635529" indent="0">
              <a:buNone/>
              <a:defRPr sz="1600"/>
            </a:lvl8pPr>
            <a:lvl9pPr marL="3012034" indent="0">
              <a:buNone/>
              <a:defRPr sz="16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79729" y="6002225"/>
            <a:ext cx="3305175" cy="900067"/>
          </a:xfrm>
        </p:spPr>
        <p:txBody>
          <a:bodyPr/>
          <a:lstStyle>
            <a:lvl1pPr marL="0" indent="0">
              <a:buNone/>
              <a:defRPr sz="1200"/>
            </a:lvl1pPr>
            <a:lvl2pPr marL="376504" indent="0">
              <a:buNone/>
              <a:defRPr sz="1000"/>
            </a:lvl2pPr>
            <a:lvl3pPr marL="753008" indent="0">
              <a:buNone/>
              <a:defRPr sz="800"/>
            </a:lvl3pPr>
            <a:lvl4pPr marL="1129513" indent="0">
              <a:buNone/>
              <a:defRPr sz="700"/>
            </a:lvl4pPr>
            <a:lvl5pPr marL="1506017" indent="0">
              <a:buNone/>
              <a:defRPr sz="700"/>
            </a:lvl5pPr>
            <a:lvl6pPr marL="1882521" indent="0">
              <a:buNone/>
              <a:defRPr sz="700"/>
            </a:lvl6pPr>
            <a:lvl7pPr marL="2259025" indent="0">
              <a:buNone/>
              <a:defRPr sz="700"/>
            </a:lvl7pPr>
            <a:lvl8pPr marL="2635529" indent="0">
              <a:buNone/>
              <a:defRPr sz="700"/>
            </a:lvl8pPr>
            <a:lvl9pPr marL="3012034" indent="0">
              <a:buNone/>
              <a:defRPr sz="7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E6783-8A73-4969-AA98-1C6BF4ED3EDB}" type="datetimeFigureOut">
              <a:rPr lang="fr-FR" smtClean="0"/>
              <a:pPr/>
              <a:t>31/08/2021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661F8-D1AB-4B78-9B78-25BE71C41D8F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75431" y="307124"/>
            <a:ext cx="4957763" cy="1278202"/>
          </a:xfrm>
          <a:prstGeom prst="rect">
            <a:avLst/>
          </a:prstGeom>
        </p:spPr>
        <p:txBody>
          <a:bodyPr vert="horz" lIns="75301" tIns="37650" rIns="75301" bIns="3765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75431" y="1789484"/>
            <a:ext cx="4957763" cy="5061326"/>
          </a:xfrm>
          <a:prstGeom prst="rect">
            <a:avLst/>
          </a:prstGeom>
        </p:spPr>
        <p:txBody>
          <a:bodyPr vert="horz" lIns="75301" tIns="37650" rIns="75301" bIns="3765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75431" y="7108225"/>
            <a:ext cx="1285346" cy="408314"/>
          </a:xfrm>
          <a:prstGeom prst="rect">
            <a:avLst/>
          </a:prstGeom>
        </p:spPr>
        <p:txBody>
          <a:bodyPr vert="horz" lIns="75301" tIns="37650" rIns="75301" bIns="3765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E6783-8A73-4969-AA98-1C6BF4ED3EDB}" type="datetimeFigureOut">
              <a:rPr lang="fr-FR" smtClean="0"/>
              <a:pPr/>
              <a:t>31/08/2021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82114" y="7108225"/>
            <a:ext cx="1744398" cy="408314"/>
          </a:xfrm>
          <a:prstGeom prst="rect">
            <a:avLst/>
          </a:prstGeom>
        </p:spPr>
        <p:txBody>
          <a:bodyPr vert="horz" lIns="75301" tIns="37650" rIns="75301" bIns="3765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947848" y="7108225"/>
            <a:ext cx="1285346" cy="408314"/>
          </a:xfrm>
          <a:prstGeom prst="rect">
            <a:avLst/>
          </a:prstGeom>
        </p:spPr>
        <p:txBody>
          <a:bodyPr vert="horz" lIns="75301" tIns="37650" rIns="75301" bIns="3765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661F8-D1AB-4B78-9B78-25BE71C41D8F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53008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2378" indent="-282378" algn="l" defTabSz="753008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11819" indent="-235315" algn="l" defTabSz="753008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41261" indent="-188252" algn="l" defTabSz="75300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17765" indent="-188252" algn="l" defTabSz="753008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94269" indent="-188252" algn="l" defTabSz="753008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0773" indent="-188252" algn="l" defTabSz="753008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7277" indent="-188252" algn="l" defTabSz="753008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23782" indent="-188252" algn="l" defTabSz="753008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0286" indent="-188252" algn="l" defTabSz="753008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5300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76504" algn="l" defTabSz="75300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53008" algn="l" defTabSz="75300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29513" algn="l" defTabSz="75300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06017" algn="l" defTabSz="75300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2521" algn="l" defTabSz="75300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59025" algn="l" defTabSz="75300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35529" algn="l" defTabSz="75300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12034" algn="l" defTabSz="75300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age 24" descr="-lou.jpg"/>
          <p:cNvPicPr>
            <a:picLocks noChangeAspect="1"/>
          </p:cNvPicPr>
          <p:nvPr/>
        </p:nvPicPr>
        <p:blipFill>
          <a:blip r:embed="rId3"/>
          <a:srcRect t="36384" r="84438" b="38148"/>
          <a:stretch>
            <a:fillRect/>
          </a:stretch>
        </p:blipFill>
        <p:spPr>
          <a:xfrm rot="20675054">
            <a:off x="2461246" y="6569449"/>
            <a:ext cx="748560" cy="436660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825486" y="7049316"/>
            <a:ext cx="4857784" cy="623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99"/>
                </a:solidFill>
                <a:latin typeface="MV Boli" pitchFamily="2" charset="0"/>
                <a:cs typeface="MV Boli" pitchFamily="2" charset="0"/>
              </a:rPr>
              <a:t> *</a:t>
            </a:r>
            <a:r>
              <a:rPr lang="en-US" u="sng" dirty="0">
                <a:solidFill>
                  <a:srgbClr val="000099"/>
                </a:solidFill>
                <a:latin typeface="MV Boli" pitchFamily="2" charset="0"/>
                <a:cs typeface="MV Boli" pitchFamily="2" charset="0"/>
              </a:rPr>
              <a:t>Professeur</a:t>
            </a:r>
            <a:r>
              <a:rPr lang="en-US" dirty="0">
                <a:solidFill>
                  <a:srgbClr val="000099"/>
                </a:solidFill>
                <a:latin typeface="MV Boli" pitchFamily="2" charset="0"/>
                <a:cs typeface="MV Boli" pitchFamily="2" charset="0"/>
              </a:rPr>
              <a:t> : </a:t>
            </a:r>
            <a:r>
              <a:rPr lang="en-US" b="1" dirty="0">
                <a:solidFill>
                  <a:srgbClr val="000099"/>
                </a:solidFill>
                <a:latin typeface="MV Boli" pitchFamily="2" charset="0"/>
                <a:cs typeface="MV Boli" pitchFamily="2" charset="0"/>
              </a:rPr>
              <a:t>Christian  </a:t>
            </a:r>
            <a:r>
              <a:rPr lang="en-US" dirty="0">
                <a:solidFill>
                  <a:srgbClr val="000099"/>
                </a:solidFill>
                <a:latin typeface="MV Boli" pitchFamily="2" charset="0"/>
                <a:cs typeface="MV Boli" pitchFamily="2" charset="0"/>
              </a:rPr>
              <a:t>Tel : </a:t>
            </a:r>
            <a:r>
              <a:rPr lang="fr-FR" b="1" dirty="0">
                <a:solidFill>
                  <a:srgbClr val="000099"/>
                </a:solidFill>
                <a:latin typeface="MV Boli" pitchFamily="2" charset="0"/>
                <a:cs typeface="MV Boli" pitchFamily="2" charset="0"/>
              </a:rPr>
              <a:t>06.09.87.13.88</a:t>
            </a:r>
            <a:r>
              <a:rPr lang="en-US" dirty="0">
                <a:solidFill>
                  <a:srgbClr val="000099"/>
                </a:solidFill>
                <a:latin typeface="MV Boli" pitchFamily="2" charset="0"/>
                <a:cs typeface="MV Boli" pitchFamily="2" charset="0"/>
              </a:rPr>
              <a:t> </a:t>
            </a:r>
            <a:endParaRPr lang="en-US" b="1" dirty="0">
              <a:solidFill>
                <a:srgbClr val="000099"/>
              </a:solidFill>
              <a:latin typeface="MV Boli" pitchFamily="2" charset="0"/>
              <a:cs typeface="MV Boli" pitchFamily="2" charset="0"/>
            </a:endParaRPr>
          </a:p>
          <a:p>
            <a:pPr algn="ctr">
              <a:lnSpc>
                <a:spcPct val="30000"/>
              </a:lnSpc>
            </a:pPr>
            <a:endParaRPr lang="en-US" b="1" dirty="0">
              <a:solidFill>
                <a:srgbClr val="000099"/>
              </a:solidFill>
              <a:latin typeface="MV Boli" pitchFamily="2" charset="0"/>
              <a:cs typeface="MV Boli" pitchFamily="2" charset="0"/>
            </a:endParaRPr>
          </a:p>
          <a:p>
            <a:pPr algn="ctr"/>
            <a:r>
              <a:rPr lang="en-US" dirty="0">
                <a:solidFill>
                  <a:srgbClr val="000099"/>
                </a:solidFill>
                <a:latin typeface="MV Boli" pitchFamily="2" charset="0"/>
                <a:cs typeface="MV Boli" pitchFamily="2" charset="0"/>
              </a:rPr>
              <a:t>		    Email : </a:t>
            </a:r>
            <a:r>
              <a:rPr lang="en-US" b="1" dirty="0" err="1">
                <a:solidFill>
                  <a:srgbClr val="000099"/>
                </a:solidFill>
                <a:latin typeface="MV Boli" pitchFamily="2" charset="0"/>
                <a:cs typeface="MV Boli" pitchFamily="2" charset="0"/>
              </a:rPr>
              <a:t>mt</a:t>
            </a:r>
            <a:r>
              <a:rPr lang="fr-FR" b="1" dirty="0">
                <a:solidFill>
                  <a:srgbClr val="000099"/>
                </a:solidFill>
                <a:latin typeface="MV Boli" pitchFamily="2" charset="0"/>
                <a:cs typeface="MV Boli" pitchFamily="2" charset="0"/>
              </a:rPr>
              <a:t>a06@wanadoo.fr</a:t>
            </a:r>
            <a:endParaRPr lang="en-US" b="1" dirty="0">
              <a:solidFill>
                <a:srgbClr val="000099"/>
              </a:solidFill>
              <a:latin typeface="MV Boli" pitchFamily="2" charset="0"/>
              <a:cs typeface="MV Boli" pitchFamily="2" charset="0"/>
            </a:endParaRPr>
          </a:p>
        </p:txBody>
      </p:sp>
      <p:pic>
        <p:nvPicPr>
          <p:cNvPr id="7" name="Picture 4"/>
          <p:cNvPicPr>
            <a:picLocks noChangeAspect="1"/>
          </p:cNvPicPr>
          <p:nvPr/>
        </p:nvPicPr>
        <p:blipFill>
          <a:blip r:embed="rId4" cstate="print"/>
          <a:srcRect l="4000" r="4000"/>
          <a:stretch>
            <a:fillRect/>
          </a:stretch>
        </p:blipFill>
        <p:spPr>
          <a:xfrm>
            <a:off x="2039933" y="48392"/>
            <a:ext cx="1643073" cy="94819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9" name="Image 8" descr="-hugo.jpg"/>
          <p:cNvPicPr>
            <a:picLocks noChangeAspect="1"/>
          </p:cNvPicPr>
          <p:nvPr/>
        </p:nvPicPr>
        <p:blipFill>
          <a:blip r:embed="rId5"/>
          <a:srcRect r="66858"/>
          <a:stretch>
            <a:fillRect/>
          </a:stretch>
        </p:blipFill>
        <p:spPr>
          <a:xfrm rot="309804">
            <a:off x="3658025" y="5331621"/>
            <a:ext cx="1594139" cy="1714512"/>
          </a:xfrm>
          <a:prstGeom prst="rect">
            <a:avLst/>
          </a:prstGeom>
        </p:spPr>
      </p:pic>
      <p:pic>
        <p:nvPicPr>
          <p:cNvPr id="10" name="Image 9" descr="-arthur.jpg"/>
          <p:cNvPicPr>
            <a:picLocks noChangeAspect="1"/>
          </p:cNvPicPr>
          <p:nvPr/>
        </p:nvPicPr>
        <p:blipFill>
          <a:blip r:embed="rId6"/>
          <a:srcRect l="70749" t="4167" r="3314"/>
          <a:stretch>
            <a:fillRect/>
          </a:stretch>
        </p:blipFill>
        <p:spPr>
          <a:xfrm>
            <a:off x="2182808" y="5049052"/>
            <a:ext cx="1247601" cy="1643074"/>
          </a:xfrm>
          <a:prstGeom prst="rect">
            <a:avLst/>
          </a:prstGeom>
        </p:spPr>
      </p:pic>
      <p:pic>
        <p:nvPicPr>
          <p:cNvPr id="11" name="Image 10" descr="-zoe.jpg"/>
          <p:cNvPicPr>
            <a:picLocks noChangeAspect="1"/>
          </p:cNvPicPr>
          <p:nvPr/>
        </p:nvPicPr>
        <p:blipFill>
          <a:blip r:embed="rId7"/>
          <a:srcRect r="68720"/>
          <a:stretch>
            <a:fillRect/>
          </a:stretch>
        </p:blipFill>
        <p:spPr>
          <a:xfrm>
            <a:off x="249594" y="5334804"/>
            <a:ext cx="1504586" cy="1714512"/>
          </a:xfrm>
          <a:prstGeom prst="rect">
            <a:avLst/>
          </a:prstGeom>
        </p:spPr>
      </p:pic>
      <p:cxnSp>
        <p:nvCxnSpPr>
          <p:cNvPr id="39" name="Connecteur droit 38"/>
          <p:cNvCxnSpPr/>
          <p:nvPr/>
        </p:nvCxnSpPr>
        <p:spPr>
          <a:xfrm rot="16200000" flipH="1">
            <a:off x="2559116" y="5447996"/>
            <a:ext cx="214315" cy="1721"/>
          </a:xfrm>
          <a:prstGeom prst="line">
            <a:avLst/>
          </a:prstGeom>
          <a:ln w="63500" cmpd="sng">
            <a:solidFill>
              <a:srgbClr val="4BD17E">
                <a:alpha val="1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Image 20" descr="images.jpe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445740">
            <a:off x="180276" y="55870"/>
            <a:ext cx="1089506" cy="1089506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ZoneTexte 30"/>
          <p:cNvSpPr txBox="1"/>
          <p:nvPr/>
        </p:nvSpPr>
        <p:spPr>
          <a:xfrm>
            <a:off x="-4094212" y="1486676"/>
            <a:ext cx="16430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32" name="ZoneTexte 31"/>
          <p:cNvSpPr txBox="1"/>
          <p:nvPr/>
        </p:nvSpPr>
        <p:spPr>
          <a:xfrm>
            <a:off x="-3941812" y="1639076"/>
            <a:ext cx="16430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253982" y="1691466"/>
            <a:ext cx="507209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500" dirty="0">
                <a:solidFill>
                  <a:srgbClr val="000099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fr-FR" sz="2800" b="1" u="sng" dirty="0">
                <a:solidFill>
                  <a:srgbClr val="000099"/>
                </a:solidFill>
                <a:latin typeface="MV Boli" pitchFamily="2" charset="0"/>
                <a:cs typeface="MV Boli" pitchFamily="2" charset="0"/>
              </a:rPr>
              <a:t>INSCRIPTIONS</a:t>
            </a:r>
          </a:p>
          <a:p>
            <a:pPr algn="ctr"/>
            <a:r>
              <a:rPr lang="fr-FR" sz="1800" b="1" dirty="0">
                <a:solidFill>
                  <a:srgbClr val="000099"/>
                </a:solidFill>
                <a:latin typeface="MV Boli" pitchFamily="2" charset="0"/>
                <a:cs typeface="MV Boli" pitchFamily="2" charset="0"/>
              </a:rPr>
              <a:t>Sur place, par mail ou téléphone *  </a:t>
            </a:r>
          </a:p>
        </p:txBody>
      </p:sp>
      <p:sp>
        <p:nvSpPr>
          <p:cNvPr id="28" name="Bulle ronde 27"/>
          <p:cNvSpPr/>
          <p:nvPr/>
        </p:nvSpPr>
        <p:spPr>
          <a:xfrm>
            <a:off x="3611568" y="3263102"/>
            <a:ext cx="1865288" cy="2037105"/>
          </a:xfrm>
          <a:prstGeom prst="wedgeEllipseCallout">
            <a:avLst>
              <a:gd name="adj1" fmla="val 549"/>
              <a:gd name="adj2" fmla="val 65596"/>
            </a:avLst>
          </a:prstGeom>
          <a:solidFill>
            <a:srgbClr val="33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fr-FR" dirty="0"/>
          </a:p>
        </p:txBody>
      </p:sp>
      <p:sp>
        <p:nvSpPr>
          <p:cNvPr id="29" name="ZoneTexte 28"/>
          <p:cNvSpPr txBox="1"/>
          <p:nvPr/>
        </p:nvSpPr>
        <p:spPr>
          <a:xfrm>
            <a:off x="3540132" y="3405978"/>
            <a:ext cx="200026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 </a:t>
            </a:r>
            <a:r>
              <a:rPr lang="fr-FR" sz="1600" b="1" i="1" u="sng" dirty="0">
                <a:solidFill>
                  <a:srgbClr val="000099"/>
                </a:solidFill>
              </a:rPr>
              <a:t>Forum des     Associations </a:t>
            </a:r>
            <a:r>
              <a:rPr lang="fr-FR" sz="1600" b="1" i="1" dirty="0">
                <a:solidFill>
                  <a:srgbClr val="000099"/>
                </a:solidFill>
              </a:rPr>
              <a:t>: </a:t>
            </a:r>
          </a:p>
          <a:p>
            <a:pPr algn="ctr">
              <a:lnSpc>
                <a:spcPct val="50000"/>
              </a:lnSpc>
            </a:pPr>
            <a:endParaRPr lang="fr-FR" sz="1600" dirty="0">
              <a:solidFill>
                <a:srgbClr val="000099"/>
              </a:solidFill>
            </a:endParaRPr>
          </a:p>
          <a:p>
            <a:pPr algn="ctr"/>
            <a:r>
              <a:rPr lang="fr-FR" sz="1600" b="1" dirty="0">
                <a:solidFill>
                  <a:srgbClr val="000099"/>
                </a:solidFill>
              </a:rPr>
              <a:t>le</a:t>
            </a:r>
            <a:r>
              <a:rPr lang="fr-FR" sz="1600" dirty="0">
                <a:solidFill>
                  <a:srgbClr val="000099"/>
                </a:solidFill>
              </a:rPr>
              <a:t> </a:t>
            </a:r>
            <a:r>
              <a:rPr lang="fr-FR" sz="1600" b="1" dirty="0">
                <a:solidFill>
                  <a:srgbClr val="000099"/>
                </a:solidFill>
              </a:rPr>
              <a:t>Dimanche 14</a:t>
            </a:r>
          </a:p>
          <a:p>
            <a:pPr algn="ctr"/>
            <a:r>
              <a:rPr lang="fr-FR" sz="1600" b="1" dirty="0">
                <a:solidFill>
                  <a:srgbClr val="000099"/>
                </a:solidFill>
              </a:rPr>
              <a:t>Septembre</a:t>
            </a:r>
            <a:endParaRPr lang="fr-FR" sz="1600" dirty="0">
              <a:solidFill>
                <a:srgbClr val="000099"/>
              </a:solidFill>
            </a:endParaRPr>
          </a:p>
          <a:p>
            <a:pPr algn="ctr"/>
            <a:r>
              <a:rPr lang="fr-FR" sz="1600" b="1" dirty="0">
                <a:solidFill>
                  <a:srgbClr val="000099"/>
                </a:solidFill>
              </a:rPr>
              <a:t>à</a:t>
            </a:r>
            <a:r>
              <a:rPr lang="fr-FR" sz="1600" dirty="0">
                <a:solidFill>
                  <a:srgbClr val="000099"/>
                </a:solidFill>
              </a:rPr>
              <a:t> </a:t>
            </a:r>
            <a:r>
              <a:rPr lang="fr-FR" sz="1600" b="1" dirty="0">
                <a:solidFill>
                  <a:srgbClr val="000099"/>
                </a:solidFill>
              </a:rPr>
              <a:t>Bar sur loup</a:t>
            </a:r>
          </a:p>
          <a:p>
            <a:pPr algn="ctr"/>
            <a:r>
              <a:rPr lang="fr-FR" sz="1600" b="1" dirty="0">
                <a:solidFill>
                  <a:srgbClr val="000099"/>
                </a:solidFill>
              </a:rPr>
              <a:t>« la papeterie » </a:t>
            </a:r>
          </a:p>
        </p:txBody>
      </p:sp>
      <p:sp>
        <p:nvSpPr>
          <p:cNvPr id="30" name="Bulle ronde 29"/>
          <p:cNvSpPr/>
          <p:nvPr/>
        </p:nvSpPr>
        <p:spPr>
          <a:xfrm>
            <a:off x="1754180" y="2477284"/>
            <a:ext cx="2214578" cy="2214578"/>
          </a:xfrm>
          <a:prstGeom prst="wedgeEllipseCallout">
            <a:avLst>
              <a:gd name="adj1" fmla="val -6849"/>
              <a:gd name="adj2" fmla="val 67174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ZoneTexte 34"/>
          <p:cNvSpPr txBox="1"/>
          <p:nvPr/>
        </p:nvSpPr>
        <p:spPr>
          <a:xfrm>
            <a:off x="1682742" y="2676575"/>
            <a:ext cx="2428892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b="1" i="1" u="sng" dirty="0">
                <a:solidFill>
                  <a:srgbClr val="000099"/>
                </a:solidFill>
              </a:rPr>
              <a:t>Au  Club</a:t>
            </a:r>
            <a:r>
              <a:rPr lang="fr-FR" sz="1800" b="1" i="1" dirty="0">
                <a:solidFill>
                  <a:srgbClr val="000099"/>
                </a:solidFill>
              </a:rPr>
              <a:t> :</a:t>
            </a:r>
          </a:p>
          <a:p>
            <a:pPr algn="ctr">
              <a:lnSpc>
                <a:spcPct val="50000"/>
              </a:lnSpc>
            </a:pPr>
            <a:endParaRPr lang="fr-FR" sz="1800" dirty="0">
              <a:solidFill>
                <a:srgbClr val="000099"/>
              </a:solidFill>
            </a:endParaRPr>
          </a:p>
          <a:p>
            <a:pPr algn="ctr"/>
            <a:r>
              <a:rPr lang="fr-FR" sz="1800" dirty="0">
                <a:solidFill>
                  <a:srgbClr val="000099"/>
                </a:solidFill>
              </a:rPr>
              <a:t>Le</a:t>
            </a:r>
            <a:r>
              <a:rPr lang="fr-FR" sz="1800" b="1" dirty="0">
                <a:solidFill>
                  <a:srgbClr val="000099"/>
                </a:solidFill>
              </a:rPr>
              <a:t> Mercredi</a:t>
            </a:r>
            <a:r>
              <a:rPr lang="fr-FR" sz="1800" dirty="0">
                <a:solidFill>
                  <a:srgbClr val="000099"/>
                </a:solidFill>
              </a:rPr>
              <a:t> </a:t>
            </a:r>
            <a:r>
              <a:rPr lang="fr-FR" sz="1800" b="1" dirty="0">
                <a:solidFill>
                  <a:srgbClr val="000099"/>
                </a:solidFill>
              </a:rPr>
              <a:t>08 Sept.</a:t>
            </a:r>
          </a:p>
          <a:p>
            <a:pPr algn="ctr"/>
            <a:r>
              <a:rPr lang="fr-FR" sz="1800" b="1" dirty="0">
                <a:solidFill>
                  <a:srgbClr val="000099"/>
                </a:solidFill>
              </a:rPr>
              <a:t>de 9h à 12h</a:t>
            </a:r>
          </a:p>
          <a:p>
            <a:pPr algn="ctr"/>
            <a:r>
              <a:rPr lang="fr-FR" sz="1800" dirty="0">
                <a:solidFill>
                  <a:srgbClr val="000099"/>
                </a:solidFill>
              </a:rPr>
              <a:t>&amp;</a:t>
            </a:r>
          </a:p>
          <a:p>
            <a:pPr algn="ctr"/>
            <a:r>
              <a:rPr lang="fr-FR" sz="1800" b="1" dirty="0">
                <a:solidFill>
                  <a:srgbClr val="000099"/>
                </a:solidFill>
              </a:rPr>
              <a:t>14h à 16h</a:t>
            </a:r>
          </a:p>
          <a:p>
            <a:pPr algn="ctr"/>
            <a:r>
              <a:rPr lang="fr-FR" sz="1800" dirty="0"/>
              <a:t> </a:t>
            </a:r>
            <a:endParaRPr lang="fr-FR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Bulle ronde 35"/>
          <p:cNvSpPr/>
          <p:nvPr/>
        </p:nvSpPr>
        <p:spPr>
          <a:xfrm>
            <a:off x="39669" y="2977350"/>
            <a:ext cx="1928825" cy="1900595"/>
          </a:xfrm>
          <a:prstGeom prst="wedgeEllipseCallout">
            <a:avLst>
              <a:gd name="adj1" fmla="val 1977"/>
              <a:gd name="adj2" fmla="val 78194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ZoneTexte 42"/>
          <p:cNvSpPr txBox="1"/>
          <p:nvPr/>
        </p:nvSpPr>
        <p:spPr>
          <a:xfrm>
            <a:off x="39668" y="3147473"/>
            <a:ext cx="1968494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b="1" i="1" u="sng" dirty="0">
                <a:solidFill>
                  <a:srgbClr val="000099"/>
                </a:solidFill>
              </a:rPr>
              <a:t>Au Club</a:t>
            </a:r>
            <a:r>
              <a:rPr lang="fr-FR" sz="1800" b="1" i="1" dirty="0">
                <a:solidFill>
                  <a:srgbClr val="000099"/>
                </a:solidFill>
              </a:rPr>
              <a:t> :</a:t>
            </a:r>
          </a:p>
          <a:p>
            <a:pPr algn="ctr">
              <a:lnSpc>
                <a:spcPct val="50000"/>
              </a:lnSpc>
            </a:pPr>
            <a:endParaRPr lang="fr-FR" sz="1800" i="1" dirty="0">
              <a:solidFill>
                <a:srgbClr val="000099"/>
              </a:solidFill>
            </a:endParaRPr>
          </a:p>
          <a:p>
            <a:pPr algn="ctr"/>
            <a:r>
              <a:rPr lang="fr-FR" sz="1800" dirty="0">
                <a:solidFill>
                  <a:srgbClr val="000099"/>
                </a:solidFill>
              </a:rPr>
              <a:t>Le </a:t>
            </a:r>
            <a:r>
              <a:rPr lang="fr-FR" sz="1800" b="1" dirty="0">
                <a:solidFill>
                  <a:srgbClr val="000099"/>
                </a:solidFill>
              </a:rPr>
              <a:t>Samedi 04 Septembre </a:t>
            </a:r>
          </a:p>
          <a:p>
            <a:pPr algn="ctr"/>
            <a:r>
              <a:rPr lang="fr-FR" sz="1800" dirty="0">
                <a:solidFill>
                  <a:srgbClr val="000099"/>
                </a:solidFill>
              </a:rPr>
              <a:t>de </a:t>
            </a:r>
          </a:p>
          <a:p>
            <a:pPr algn="ctr"/>
            <a:r>
              <a:rPr lang="fr-FR" sz="1800" b="1" dirty="0">
                <a:solidFill>
                  <a:srgbClr val="000099"/>
                </a:solidFill>
              </a:rPr>
              <a:t>9h</a:t>
            </a:r>
            <a:r>
              <a:rPr lang="fr-FR" sz="1800" dirty="0">
                <a:solidFill>
                  <a:srgbClr val="000099"/>
                </a:solidFill>
              </a:rPr>
              <a:t> à </a:t>
            </a:r>
            <a:r>
              <a:rPr lang="fr-FR" sz="1800" b="1" dirty="0">
                <a:solidFill>
                  <a:srgbClr val="000099"/>
                </a:solidFill>
              </a:rPr>
              <a:t>12h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/>
          <a:srcRect l="28183" r="5640" b="31133"/>
          <a:stretch>
            <a:fillRect/>
          </a:stretch>
        </p:blipFill>
        <p:spPr bwMode="auto">
          <a:xfrm>
            <a:off x="1" y="7206963"/>
            <a:ext cx="434003" cy="428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26" name="Image 25" descr="logo-insta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68297" y="7152820"/>
            <a:ext cx="470089" cy="468000"/>
          </a:xfrm>
          <a:prstGeom prst="rect">
            <a:avLst/>
          </a:prstGeom>
          <a:effectLst/>
        </p:spPr>
      </p:pic>
      <p:sp>
        <p:nvSpPr>
          <p:cNvPr id="33" name="ZoneTexte 32"/>
          <p:cNvSpPr txBox="1"/>
          <p:nvPr/>
        </p:nvSpPr>
        <p:spPr>
          <a:xfrm>
            <a:off x="31770" y="1262838"/>
            <a:ext cx="5508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dirty="0">
                <a:solidFill>
                  <a:srgbClr val="000099"/>
                </a:solidFill>
                <a:latin typeface="MV Boli" pitchFamily="2" charset="0"/>
                <a:cs typeface="MV Boli" pitchFamily="2" charset="0"/>
              </a:rPr>
              <a:t>C’est la rentrée à l’Ecole de Tennis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Personnalisé</PresentationFormat>
  <Paragraphs>27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MV Boli</vt:lpstr>
      <vt:lpstr>Thème Office</vt:lpstr>
      <vt:lpstr>Présentation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Sophie monney</dc:creator>
  <cp:lastModifiedBy>trastour frederic</cp:lastModifiedBy>
  <cp:revision>37</cp:revision>
  <dcterms:created xsi:type="dcterms:W3CDTF">2015-06-22T16:10:00Z</dcterms:created>
  <dcterms:modified xsi:type="dcterms:W3CDTF">2021-08-31T19:32:24Z</dcterms:modified>
</cp:coreProperties>
</file>